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6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1F602F-293F-3CE8-F7DC-7D9F95F5F6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72E39A5-11C4-ADAD-ED51-F2420C66A6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LID4096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DD48031-9412-E3E9-75B1-745E08598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58683-257D-44A0-BD9F-000826D3A9DC}" type="datetimeFigureOut">
              <a:rPr lang="LID4096" smtClean="0"/>
              <a:t>12/03/2024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19D29D-4A46-2BB2-091D-592384008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62A183-8416-D724-1AE2-87CE8E394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CFCAD-E033-4E96-8161-8ABDC561F9F9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843207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ABBEE6-06AC-107E-0A38-D7B4359F8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B7931C2-5438-36CF-D3D9-40E0D357BB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644A51-A182-1DD6-AB8F-7AC52A8FE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58683-257D-44A0-BD9F-000826D3A9DC}" type="datetimeFigureOut">
              <a:rPr lang="LID4096" smtClean="0"/>
              <a:t>12/03/2024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4352155-DFEF-95E0-EBB8-DCCCCBE61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9610EF5-0E68-0C53-88D0-D9C3A8E16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CFCAD-E033-4E96-8161-8ABDC561F9F9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682972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9A5045-6B1D-7295-491F-EEE974760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270D603-B641-E96F-2E7A-1CC33C2298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4C02517-48C8-0A17-7D34-523987C7D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58683-257D-44A0-BD9F-000826D3A9DC}" type="datetimeFigureOut">
              <a:rPr lang="LID4096" smtClean="0"/>
              <a:t>12/03/2024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B0ADDA1-A2E9-7715-0112-7EC9137AC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C47C187-89DF-788A-45ED-45886B69C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CFCAD-E033-4E96-8161-8ABDC561F9F9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766449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E306A-1E0A-1B41-AD0B-89EEF82AE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F552BD3-077A-8D28-16E0-1378E17152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5ABACBB-8AB7-1BCF-5DC5-7F1D865D92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9A045B3-2CAB-EBBB-B953-E460FAD37C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58683-257D-44A0-BD9F-000826D3A9DC}" type="datetimeFigureOut">
              <a:rPr lang="LID4096" smtClean="0"/>
              <a:t>12/03/2024</a:t>
            </a:fld>
            <a:endParaRPr lang="LID4096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C9B254-C8D5-CFF2-501E-67C960219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5767992-A918-EC56-6CFF-05C35D450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CFCAD-E033-4E96-8161-8ABDC561F9F9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452185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0EFB06-B8AE-AB87-8CAC-1364FA288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B4097F2-4BE5-45F0-25E3-58A4328E78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3AA4D2F-D7EA-ECED-7CC5-5379184B2B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1DFD473-1F70-F402-F518-E510EB04BE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48FA372-6164-12AC-3ADC-5E80D89357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DF2EFE2-30D7-513A-A594-5CD66C6F7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58683-257D-44A0-BD9F-000826D3A9DC}" type="datetimeFigureOut">
              <a:rPr lang="LID4096" smtClean="0"/>
              <a:t>12/03/2024</a:t>
            </a:fld>
            <a:endParaRPr lang="LID4096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3862F2A-AC53-29F3-3CA0-935E6DEFB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15554FF-E787-EE80-7F99-18BE05CF0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CFCAD-E033-4E96-8161-8ABDC561F9F9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833068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89C0CB-8622-DC42-7C12-E350424B3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B1C06FD-F72B-4C6E-073B-862D09152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58683-257D-44A0-BD9F-000826D3A9DC}" type="datetimeFigureOut">
              <a:rPr lang="LID4096" smtClean="0"/>
              <a:t>12/03/2024</a:t>
            </a:fld>
            <a:endParaRPr lang="LID4096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8C6B644-54AE-E04E-72FE-F3121891A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261D400-415C-6712-6630-1C1AA2F1B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CFCAD-E033-4E96-8161-8ABDC561F9F9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577197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488555C-07D5-F015-4B5C-FAF17EA9C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58683-257D-44A0-BD9F-000826D3A9DC}" type="datetimeFigureOut">
              <a:rPr lang="LID4096" smtClean="0"/>
              <a:t>12/03/2024</a:t>
            </a:fld>
            <a:endParaRPr lang="LID4096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2C871C1-5B09-4FBF-AC38-044AF6B57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F367845-CE14-E71B-A180-B256FBEC7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CFCAD-E033-4E96-8161-8ABDC561F9F9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918867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112F58-A58C-D69A-2FBB-88ADDF4B7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3DF62A7-DF75-7D1C-27E2-6BC2CCB915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3E2F35F-66EA-DC27-06A0-6889239A76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048697E-BABF-8D74-C819-0B30330331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58683-257D-44A0-BD9F-000826D3A9DC}" type="datetimeFigureOut">
              <a:rPr lang="LID4096" smtClean="0"/>
              <a:t>12/03/2024</a:t>
            </a:fld>
            <a:endParaRPr lang="LID4096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36D6DF5-F0EA-4E9A-E85D-089E51034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5433100-E1E0-920D-8FA3-51C35FA3E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CFCAD-E033-4E96-8161-8ABDC561F9F9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214024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8AD31D-9C94-96FC-4180-5F15643FE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86D7C0F-9D6F-5450-701E-8612BAE4A8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25787E3-DB98-148C-61A5-8011F221F1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B817215-0C1D-7392-826E-12749B66C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58683-257D-44A0-BD9F-000826D3A9DC}" type="datetimeFigureOut">
              <a:rPr lang="LID4096" smtClean="0"/>
              <a:t>12/03/2024</a:t>
            </a:fld>
            <a:endParaRPr lang="LID4096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A7CE4BA-F859-C3A0-4AD2-3531380F1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73E168F-0A1A-2B2C-627D-8610DDB0E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CFCAD-E033-4E96-8161-8ABDC561F9F9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679265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F8F588-1B3D-8C14-2620-1F341E9D7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45F04E3-69B1-C599-783C-01D0D14FF0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E1ACB7E-B87D-05E0-8473-BD8220908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58683-257D-44A0-BD9F-000826D3A9DC}" type="datetimeFigureOut">
              <a:rPr lang="LID4096" smtClean="0"/>
              <a:t>12/03/2024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0BD4026-A23F-76B2-EC04-4C43FC457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5D4F5B0-B44E-E3DB-D4A8-204189736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CFCAD-E033-4E96-8161-8ABDC561F9F9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1513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BACA833-7407-B9AF-F931-D7AA1DA2F2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FF695EA-92A9-71E2-0656-5D132FC596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933FD6-A757-DCFE-DC77-0ECF1F00C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58683-257D-44A0-BD9F-000826D3A9DC}" type="datetimeFigureOut">
              <a:rPr lang="LID4096" smtClean="0"/>
              <a:t>12/03/2024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67EC40B-0409-231F-A396-700FCDC1F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44F9142-0D61-86C0-1205-C64B26B35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CFCAD-E033-4E96-8161-8ABDC561F9F9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202546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0F905A-F2B2-B6B2-BD07-DB758DC6C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18A49E4-9C70-C12F-E1A8-7BC821C1B9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BB95375-9370-D247-71B2-340567F2A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AF58683-257D-44A0-BD9F-000826D3A9DC}" type="datetimeFigureOut">
              <a:rPr lang="LID4096" smtClean="0"/>
              <a:t>12/03/2024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29F6DE-0D15-4F38-EB8C-26C1941494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FBC10D5-D7DE-B051-590F-410FA66225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ACFCAD-E033-4E96-8161-8ABDC561F9F9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702997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28F14A-7FB4-9B04-B56D-4127FB9320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683" y="158801"/>
            <a:ext cx="11312013" cy="2387600"/>
          </a:xfrm>
        </p:spPr>
        <p:txBody>
          <a:bodyPr/>
          <a:lstStyle/>
          <a:p>
            <a:r>
              <a:rPr lang="ru-RU" dirty="0"/>
              <a:t>1. Приветствие и представление команды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1826039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5201FE-14F9-D8CC-88EF-45A09451F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D257B2-E123-001B-1029-27C6B404A4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4018" y="198130"/>
            <a:ext cx="11312013" cy="2387600"/>
          </a:xfrm>
        </p:spPr>
        <p:txBody>
          <a:bodyPr/>
          <a:lstStyle/>
          <a:p>
            <a:r>
              <a:rPr lang="ru-RU" dirty="0"/>
              <a:t>2. Проблемы которые решает ваш стартап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1001342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C9261E-5C99-DE3A-56FE-89F9E898D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6C1AA2-7FBD-5358-3180-63BC52DE36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20446" y="-244321"/>
            <a:ext cx="11312013" cy="2387600"/>
          </a:xfrm>
        </p:spPr>
        <p:txBody>
          <a:bodyPr/>
          <a:lstStyle/>
          <a:p>
            <a:r>
              <a:rPr lang="ru-RU" dirty="0"/>
              <a:t>3. Как ваш стартап решает эти проблемы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1347426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7F3DAD61-1F54-A8F0-8BA2-E1FDDCE5B5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2008239" y="-1193800"/>
            <a:ext cx="11312013" cy="2387600"/>
          </a:xfrm>
        </p:spPr>
        <p:txBody>
          <a:bodyPr/>
          <a:lstStyle/>
          <a:p>
            <a:r>
              <a:rPr lang="ru-RU" dirty="0"/>
              <a:t>4. Бизнес модель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3219287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04D07E-31DB-B739-92A0-7239CCB3721E}"/>
              </a:ext>
            </a:extLst>
          </p:cNvPr>
          <p:cNvSpPr txBox="1">
            <a:spLocks/>
          </p:cNvSpPr>
          <p:nvPr/>
        </p:nvSpPr>
        <p:spPr>
          <a:xfrm>
            <a:off x="322006" y="212213"/>
            <a:ext cx="11312013" cy="2387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5. Целевая аудитория и рынок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3783808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DD3864-5964-E23A-F95A-488F04011823}"/>
              </a:ext>
            </a:extLst>
          </p:cNvPr>
          <p:cNvSpPr txBox="1">
            <a:spLocks/>
          </p:cNvSpPr>
          <p:nvPr/>
        </p:nvSpPr>
        <p:spPr>
          <a:xfrm>
            <a:off x="322006" y="212213"/>
            <a:ext cx="11312013" cy="2387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6. Финансовая модель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8596454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75DF0D-CE28-8E82-BB45-58B5572D5269}"/>
              </a:ext>
            </a:extLst>
          </p:cNvPr>
          <p:cNvSpPr txBox="1">
            <a:spLocks/>
          </p:cNvSpPr>
          <p:nvPr/>
        </p:nvSpPr>
        <p:spPr>
          <a:xfrm>
            <a:off x="322006" y="212213"/>
            <a:ext cx="11312013" cy="2387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7. </a:t>
            </a:r>
            <a:r>
              <a:rPr lang="en-US" dirty="0"/>
              <a:t>SOM,SAM,TAM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7143426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6F4341-422C-3BEC-69FA-E7AE7CDC079C}"/>
              </a:ext>
            </a:extLst>
          </p:cNvPr>
          <p:cNvSpPr txBox="1">
            <a:spLocks/>
          </p:cNvSpPr>
          <p:nvPr/>
        </p:nvSpPr>
        <p:spPr>
          <a:xfrm>
            <a:off x="322006" y="212213"/>
            <a:ext cx="11312013" cy="2387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8. Анализ конкурентов и конкурентное преимущество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9750509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60FADA-DFDE-F83C-A5C8-44B6F1B230E7}"/>
              </a:ext>
            </a:extLst>
          </p:cNvPr>
          <p:cNvSpPr txBox="1">
            <a:spLocks/>
          </p:cNvSpPr>
          <p:nvPr/>
        </p:nvSpPr>
        <p:spPr>
          <a:xfrm>
            <a:off x="322006" y="212213"/>
            <a:ext cx="11312013" cy="2387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9. План инвестиций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6754901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FFE774-4E7B-91D0-759B-5639A39EAAED}"/>
              </a:ext>
            </a:extLst>
          </p:cNvPr>
          <p:cNvSpPr txBox="1">
            <a:spLocks/>
          </p:cNvSpPr>
          <p:nvPr/>
        </p:nvSpPr>
        <p:spPr>
          <a:xfrm>
            <a:off x="322006" y="212213"/>
            <a:ext cx="11312013" cy="2387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10. Трекинг/Карта развития проекта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18046456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A7FB5B-EA2D-54CC-0656-ACAF132020DA}"/>
              </a:ext>
            </a:extLst>
          </p:cNvPr>
          <p:cNvSpPr txBox="1">
            <a:spLocks/>
          </p:cNvSpPr>
          <p:nvPr/>
        </p:nvSpPr>
        <p:spPr>
          <a:xfrm>
            <a:off x="322006" y="212213"/>
            <a:ext cx="11312013" cy="2387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11. Команда проекта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167783836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64</Words>
  <Application>Microsoft Office PowerPoint</Application>
  <PresentationFormat>Широкоэкранный</PresentationFormat>
  <Paragraphs>11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Тема Office</vt:lpstr>
      <vt:lpstr>1. Приветствие и представление команды</vt:lpstr>
      <vt:lpstr>2. Проблемы которые решает ваш стартап</vt:lpstr>
      <vt:lpstr>3. Как ваш стартап решает эти проблемы</vt:lpstr>
      <vt:lpstr>4. Бизнес модель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Bakytzhan Karabayev</dc:creator>
  <cp:lastModifiedBy>Bakytzhan Karabayev</cp:lastModifiedBy>
  <cp:revision>1</cp:revision>
  <dcterms:created xsi:type="dcterms:W3CDTF">2024-12-03T08:15:08Z</dcterms:created>
  <dcterms:modified xsi:type="dcterms:W3CDTF">2024-12-03T09:13:28Z</dcterms:modified>
</cp:coreProperties>
</file>