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DF3401-1B85-DA1D-93E0-9B929234DB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D7F76B1-1B32-FDD6-A708-CBBFB4A29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437B5E-6262-D28F-5F0B-094C01237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CD3C-1900-45ED-A663-715F2C9C7A01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6752E1-992F-8CD9-42FE-3D9A3B9D1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ED3F9A-B012-0F1E-126D-2274BA640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4F96-9F79-42A1-AD8D-772FFF2179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45989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9AB3CD-1457-4DD8-5E7A-0A131FB0B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E016D7-251A-84E0-58A0-F4985B723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030F78-D415-958E-5EDA-DC9E1DBDF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CD3C-1900-45ED-A663-715F2C9C7A01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827AB8-5041-90A5-A26D-2023CEDCD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DACAB8-557F-AB28-8011-E6C8E153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4F96-9F79-42A1-AD8D-772FFF2179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10729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B1C4A1-7BEB-DBE9-D05F-352BE9B2F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586EED-ACA5-8E21-3FDC-EBA1DADDA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D07169-6063-4B9A-E5E4-E9E6C1DA8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CD3C-1900-45ED-A663-715F2C9C7A01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7E7897-0D86-2F58-8F19-75D5D69B2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92F2F7-A9FE-FC50-114C-164EFEF27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4F96-9F79-42A1-AD8D-772FFF2179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2258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DCB91B-52F3-994C-1621-CE5A7DCAA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5B28CF-9DE6-D03A-6B20-141A1E0BEB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6D6CF4-08CF-E58B-9887-4909F921A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A2ECF44-C3F3-BD7D-3520-77517B467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CD3C-1900-45ED-A663-715F2C9C7A01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878FDC-1BF3-CAD1-6A75-A607CF908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F30506-9B7A-3D51-1232-4CE0BDCAD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4F96-9F79-42A1-AD8D-772FFF2179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8843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16F2B-F931-DEFF-35BE-CDF38EBA8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CA55BE-5E18-82F9-DBB2-7C694878D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27BD5A6-075C-4A05-8796-BB1176060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DEF0602-9BBF-D970-0DCB-C6D5EA42BA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3E447BE-A28B-87F2-42D6-CCE77966DE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0D63A4-FA12-6977-B211-BC5C74269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CD3C-1900-45ED-A663-715F2C9C7A01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BB6BAB1-36E8-18EF-383C-B8A60423B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F8E31F8-C7E9-8D10-BDDD-1354C148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4F96-9F79-42A1-AD8D-772FFF2179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85346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0BBCEF-50D0-E02F-935F-F10F6742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74EAED-EEDD-BFA8-C996-2C4B6F606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CD3C-1900-45ED-A663-715F2C9C7A01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D978009-625A-455A-5769-73658502C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26C3CC-D8FF-3D15-48C8-B7F697D4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4F96-9F79-42A1-AD8D-772FFF2179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4876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4FFF0EC-E25E-BACC-BA07-AC4E2D7A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CD3C-1900-45ED-A663-715F2C9C7A01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E609AE-BD9A-3B72-9C87-5FDBF87C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7DE5A3-7D3D-0A64-09C7-11C8B1C65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4F96-9F79-42A1-AD8D-772FFF2179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99562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73BA7-B8A8-AB78-D061-F61D4C15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6A2404-154D-5505-F198-64DDA6DE3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682CC6-7287-8B92-A7E3-BC2414E2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5BABC5-F321-DAE9-5B1D-92DF462F6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CD3C-1900-45ED-A663-715F2C9C7A01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C6951E-D312-E4BC-88D6-715074000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AB4E66-4A39-2886-1656-1578F3483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4F96-9F79-42A1-AD8D-772FFF2179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14023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22E40-F2EF-DD45-88A2-47B5ACD99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6B11A4-FE97-5EF3-C1D5-49800E542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B92234-94B5-9F09-6B6C-9AED4469E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680ABE-C511-5C85-2AB2-94E3AC834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CD3C-1900-45ED-A663-715F2C9C7A01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B75B1E-2FF8-1AC3-931B-683DEB6D2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11DD0C-CFEB-F924-8E7F-00740109E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4F96-9F79-42A1-AD8D-772FFF2179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65924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10DE75-10B9-F38C-0502-FA6DEE0AE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281BFE-E8D3-1BDA-BE0D-EB83EA77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F2B8D0-A8A2-0D2E-3A5C-8C52456A2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CD3C-1900-45ED-A663-715F2C9C7A01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5B1CE7-8B3A-54A3-0F32-02288C95C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A047D3-0C7B-74BA-7BE3-6C46E35F3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4F96-9F79-42A1-AD8D-772FFF2179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03623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D93D0D-A6E1-2B4F-6E5D-D226CC11A1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8BB94B8-52C5-8E44-52AE-36A1100C5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3CEE7A-A0E7-C4F2-D73E-C1E11037D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CD3C-1900-45ED-A663-715F2C9C7A01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079F10-2F59-2BE3-D600-1F5B5EDB2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A7315C-645A-5D08-4DF4-A7FB815A7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4F96-9F79-42A1-AD8D-772FFF2179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23843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07901F-A665-5BB9-0553-733E87A3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7888BF-B5AA-0F7B-84BC-E1C27B4F5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CA9E66-1175-75A0-9B52-C6D900582D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79CD3C-1900-45ED-A663-715F2C9C7A01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871458-90BC-7A8C-ACE8-E5D1B3514C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B7D67D-CE87-C94D-1CEA-8AB448683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6A4F96-9F79-42A1-AD8D-772FFF2179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45229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28F14A-7FB4-9B04-B56D-4127FB932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683" y="158801"/>
            <a:ext cx="11312013" cy="2387600"/>
          </a:xfrm>
        </p:spPr>
        <p:txBody>
          <a:bodyPr/>
          <a:lstStyle/>
          <a:p>
            <a:r>
              <a:rPr lang="ru-RU" dirty="0"/>
              <a:t>1. Приветствие и представление команды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826039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201FE-14F9-D8CC-88EF-45A09451F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D257B2-E123-001B-1029-27C6B404A4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018" y="198130"/>
            <a:ext cx="11312013" cy="2387600"/>
          </a:xfrm>
        </p:spPr>
        <p:txBody>
          <a:bodyPr/>
          <a:lstStyle/>
          <a:p>
            <a:r>
              <a:rPr lang="ru-RU" dirty="0"/>
              <a:t>2. Проблемы которые решает ваш стартап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00134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9261E-5C99-DE3A-56FE-89F9E898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C1AA2-7FBD-5358-3180-63BC52DE3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0446" y="-244321"/>
            <a:ext cx="11312013" cy="2387600"/>
          </a:xfrm>
        </p:spPr>
        <p:txBody>
          <a:bodyPr/>
          <a:lstStyle/>
          <a:p>
            <a:r>
              <a:rPr lang="ru-RU" dirty="0"/>
              <a:t>3. Как ваш стартап решает эти проблемы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34742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9F960-9099-BBBC-20AC-4B1436355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1D8E14-E0F9-F1D9-14E7-0C956E870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88808" y="-1193800"/>
            <a:ext cx="11312013" cy="2387600"/>
          </a:xfrm>
        </p:spPr>
        <p:txBody>
          <a:bodyPr/>
          <a:lstStyle/>
          <a:p>
            <a:r>
              <a:rPr lang="ru-RU" dirty="0"/>
              <a:t>4. Целевая аудитория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020700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2D2DD-8214-8EFA-CFF0-2CE5CFC4A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07DC66-4CCE-ED94-47F3-DB8F5817F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19" y="-470463"/>
            <a:ext cx="11312013" cy="2387600"/>
          </a:xfrm>
        </p:spPr>
        <p:txBody>
          <a:bodyPr/>
          <a:lstStyle/>
          <a:p>
            <a:r>
              <a:rPr lang="ru-RU" dirty="0"/>
              <a:t>5. Уникальность и конкурентное преимущество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5874526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</Words>
  <Application>Microsoft Office PowerPoint</Application>
  <PresentationFormat>Широкоэкранный</PresentationFormat>
  <Paragraphs>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Тема Office</vt:lpstr>
      <vt:lpstr>1. Приветствие и представление команды</vt:lpstr>
      <vt:lpstr>2. Проблемы которые решает ваш стартап</vt:lpstr>
      <vt:lpstr>3. Как ваш стартап решает эти проблемы</vt:lpstr>
      <vt:lpstr>4. Целевая аудитория</vt:lpstr>
      <vt:lpstr>5. Уникальность и конкурентное преимущество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Bakytzhan Karabayev</dc:creator>
  <cp:lastModifiedBy>Bakytzhan Karabayev</cp:lastModifiedBy>
  <cp:revision>1</cp:revision>
  <dcterms:created xsi:type="dcterms:W3CDTF">2024-12-03T04:28:44Z</dcterms:created>
  <dcterms:modified xsi:type="dcterms:W3CDTF">2024-12-03T04:31:58Z</dcterms:modified>
</cp:coreProperties>
</file>